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6"/>
  </p:notesMasterIdLst>
  <p:handoutMasterIdLst>
    <p:handoutMasterId r:id="rId7"/>
  </p:handoutMasterIdLst>
  <p:sldIdLst>
    <p:sldId id="336" r:id="rId2"/>
    <p:sldId id="337" r:id="rId3"/>
    <p:sldId id="338" r:id="rId4"/>
    <p:sldId id="33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A9FF"/>
    <a:srgbClr val="CE9952"/>
    <a:srgbClr val="CC954C"/>
    <a:srgbClr val="C88C3C"/>
    <a:srgbClr val="A9710D"/>
    <a:srgbClr val="F4A460"/>
    <a:srgbClr val="FF9429"/>
    <a:srgbClr val="663300"/>
    <a:srgbClr val="993300"/>
    <a:srgbClr val="F0D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6625" autoAdjust="0"/>
  </p:normalViewPr>
  <p:slideViewPr>
    <p:cSldViewPr>
      <p:cViewPr>
        <p:scale>
          <a:sx n="75" d="100"/>
          <a:sy n="75" d="100"/>
        </p:scale>
        <p:origin x="-118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7759-A0F3-4038-9A70-8FA4BFED6F77}" type="datetimeFigureOut">
              <a:rPr lang="en-US" smtClean="0"/>
              <a:pPr/>
              <a:t>4/1/2012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DF3A6-9BEB-464E-91FA-281B4DD77C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680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C814B-440C-4BDD-A70F-A0B84470AB4F}" type="datetimeFigureOut">
              <a:rPr lang="en-US" smtClean="0"/>
              <a:pPr/>
              <a:t>4/1/2012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E39F6-EBC9-401A-A193-C8BFC6A3F4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E39F6-EBC9-401A-A193-C8BFC6A3F4E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8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FFFFFF"/>
            </a:gs>
            <a:gs pos="0">
              <a:srgbClr val="E6E6E6"/>
            </a:gs>
            <a:gs pos="0">
              <a:srgbClr val="7D8496"/>
            </a:gs>
            <a:gs pos="54000">
              <a:srgbClr val="E6E6E6">
                <a:lumMod val="69000"/>
              </a:srgbClr>
            </a:gs>
            <a:gs pos="0">
              <a:srgbClr val="7D8496"/>
            </a:gs>
            <a:gs pos="87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"/>
          <p:cNvSpPr>
            <a:spLocks/>
          </p:cNvSpPr>
          <p:nvPr userDrawn="1"/>
        </p:nvSpPr>
        <p:spPr bwMode="auto">
          <a:xfrm rot="10800000">
            <a:off x="0" y="5969000"/>
            <a:ext cx="9144000" cy="88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0" y="624"/>
              </a:cxn>
              <a:cxn ang="0">
                <a:pos x="0" y="0"/>
              </a:cxn>
            </a:cxnLst>
            <a:rect l="0" t="0" r="r" b="b"/>
            <a:pathLst>
              <a:path w="5760" h="624">
                <a:moveTo>
                  <a:pt x="0" y="0"/>
                </a:moveTo>
                <a:lnTo>
                  <a:pt x="5760" y="0"/>
                </a:lnTo>
                <a:lnTo>
                  <a:pt x="0" y="624"/>
                </a:lnTo>
                <a:lnTo>
                  <a:pt x="0" y="0"/>
                </a:lnTo>
                <a:close/>
              </a:path>
            </a:pathLst>
          </a:custGeom>
          <a:solidFill>
            <a:srgbClr val="3A0E0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203200"/>
          </a:xfrm>
          <a:prstGeom prst="rect">
            <a:avLst/>
          </a:prstGeom>
          <a:solidFill>
            <a:srgbClr val="3A0E0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" name="Picture 7" descr="crown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4953003"/>
            <a:ext cx="1447800" cy="1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logo_thestory_1c_rev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6351485"/>
            <a:ext cx="2257023" cy="3287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spcBef>
          <a:spcPct val="0"/>
        </a:spcBef>
        <a:buNone/>
        <a:defRPr lang="en-US" sz="4000" kern="1200" dirty="0" smtClean="0">
          <a:solidFill>
            <a:srgbClr val="3A0E0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  <a14:imgEffect>
                      <a14:colorTemperature colorTemp="7200"/>
                    </a14:imgEffect>
                    <a14:imgEffect>
                      <a14:brightnessContrast bright="-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767" y="2921675"/>
            <a:ext cx="5505033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The Hour of Darkness</a:t>
            </a:r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AvantGarde Md BT" pitchFamily="34" charset="0"/>
            </a:endParaRPr>
          </a:p>
          <a:p>
            <a:pPr algn="ctr"/>
            <a:r>
              <a:rPr lang="en-US" sz="28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Chapter 26</a:t>
            </a:r>
          </a:p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latin typeface="AvantGarde Md BT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     Matthew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26-27; Mark 14-15; 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AvantGarde Md BT" pitchFamily="34" charset="0"/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    Luke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22-23; John 13-14; 16-19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vantGarde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0002" y="2588429"/>
            <a:ext cx="61618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The Last Supper</a:t>
            </a:r>
          </a:p>
        </p:txBody>
      </p:sp>
    </p:spTree>
    <p:extLst>
      <p:ext uri="{BB962C8B-B14F-4D97-AF65-F5344CB8AC3E}">
        <p14:creationId xmlns:p14="http://schemas.microsoft.com/office/powerpoint/2010/main" val="185220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27502" y="2588429"/>
            <a:ext cx="47468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The Garden</a:t>
            </a:r>
          </a:p>
        </p:txBody>
      </p:sp>
    </p:spTree>
    <p:extLst>
      <p:ext uri="{BB962C8B-B14F-4D97-AF65-F5344CB8AC3E}">
        <p14:creationId xmlns:p14="http://schemas.microsoft.com/office/powerpoint/2010/main" val="373499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279" y="2588429"/>
            <a:ext cx="54152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>
                    <a:lumMod val="50000"/>
                  </a:schemeClr>
                </a:solidFill>
                <a:latin typeface="AvantGarde Md BT" pitchFamily="34" charset="0"/>
              </a:rPr>
              <a:t>The Golgotha</a:t>
            </a:r>
          </a:p>
        </p:txBody>
      </p:sp>
    </p:spTree>
    <p:extLst>
      <p:ext uri="{BB962C8B-B14F-4D97-AF65-F5344CB8AC3E}">
        <p14:creationId xmlns:p14="http://schemas.microsoft.com/office/powerpoint/2010/main" val="273223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 Sto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Zondervan">
      <a:majorFont>
        <a:latin typeface="Calibri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29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 Story</vt:lpstr>
      <vt:lpstr>PowerPoint Presentation</vt:lpstr>
      <vt:lpstr>PowerPoint Presentation</vt:lpstr>
      <vt:lpstr>PowerPoint Presentation</vt:lpstr>
      <vt:lpstr>PowerPoint Presentation</vt:lpstr>
    </vt:vector>
  </TitlesOfParts>
  <Company>HarperCollins Publishers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janine dent</dc:creator>
  <cp:lastModifiedBy>Michael L Futrell</cp:lastModifiedBy>
  <cp:revision>153</cp:revision>
  <dcterms:created xsi:type="dcterms:W3CDTF">2011-01-25T13:46:25Z</dcterms:created>
  <dcterms:modified xsi:type="dcterms:W3CDTF">2012-04-01T12:03:35Z</dcterms:modified>
</cp:coreProperties>
</file>